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83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50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02" r:id="rId40"/>
    <p:sldId id="297" r:id="rId41"/>
    <p:sldId id="303" r:id="rId42"/>
    <p:sldId id="327" r:id="rId43"/>
    <p:sldId id="328" r:id="rId44"/>
    <p:sldId id="329" r:id="rId45"/>
    <p:sldId id="310" r:id="rId46"/>
    <p:sldId id="309" r:id="rId47"/>
    <p:sldId id="318" r:id="rId48"/>
    <p:sldId id="314" r:id="rId49"/>
    <p:sldId id="315" r:id="rId50"/>
    <p:sldId id="316" r:id="rId51"/>
    <p:sldId id="332" r:id="rId52"/>
    <p:sldId id="331" r:id="rId53"/>
    <p:sldId id="330" r:id="rId54"/>
    <p:sldId id="311" r:id="rId55"/>
    <p:sldId id="312" r:id="rId56"/>
    <p:sldId id="322" r:id="rId57"/>
    <p:sldId id="334" r:id="rId58"/>
    <p:sldId id="323" r:id="rId59"/>
    <p:sldId id="335" r:id="rId60"/>
    <p:sldId id="348" r:id="rId61"/>
    <p:sldId id="324" r:id="rId62"/>
    <p:sldId id="325" r:id="rId63"/>
    <p:sldId id="345" r:id="rId64"/>
    <p:sldId id="326" r:id="rId65"/>
    <p:sldId id="351" r:id="rId66"/>
    <p:sldId id="374" r:id="rId67"/>
    <p:sldId id="373" r:id="rId68"/>
    <p:sldId id="372" r:id="rId69"/>
    <p:sldId id="379" r:id="rId70"/>
    <p:sldId id="378" r:id="rId71"/>
    <p:sldId id="387" r:id="rId72"/>
    <p:sldId id="380" r:id="rId73"/>
    <p:sldId id="381" r:id="rId74"/>
    <p:sldId id="382" r:id="rId75"/>
    <p:sldId id="383" r:id="rId76"/>
    <p:sldId id="384" r:id="rId77"/>
    <p:sldId id="385" r:id="rId78"/>
    <p:sldId id="386" r:id="rId79"/>
    <p:sldId id="375" r:id="rId80"/>
    <p:sldId id="377" r:id="rId81"/>
    <p:sldId id="376" r:id="rId82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application" id="{633645C0-F634-4A7F-8CDB-678006C82EFA}">
          <p14:sldIdLst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00"/>
    <a:srgbClr val="EAD2FC"/>
    <a:srgbClr val="F1D2FC"/>
    <a:srgbClr val="DAE3F3"/>
    <a:srgbClr val="5B9AD4"/>
    <a:srgbClr val="7F7F7F"/>
    <a:srgbClr val="000000"/>
    <a:srgbClr val="70AD47"/>
    <a:srgbClr val="EB792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10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14/10/2023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22781</TotalTime>
  <Words>927</Words>
  <Application>Microsoft Office PowerPoint</Application>
  <PresentationFormat>Grand écran</PresentationFormat>
  <Paragraphs>358</Paragraphs>
  <Slides>77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7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interactive-clustering-application-projets</vt:lpstr>
      <vt:lpstr>interactive-clustering-application-accueil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588</cp:revision>
  <dcterms:created xsi:type="dcterms:W3CDTF">2020-05-13T12:32:19Z</dcterms:created>
  <dcterms:modified xsi:type="dcterms:W3CDTF">2023-10-14T10:44:10Z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